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62" r:id="rId5"/>
    <p:sldId id="259" r:id="rId6"/>
    <p:sldId id="260" r:id="rId7"/>
    <p:sldId id="261" r:id="rId8"/>
    <p:sldId id="263" r:id="rId9"/>
    <p:sldId id="264" r:id="rId10"/>
    <p:sldId id="265" r:id="rId11"/>
    <p:sldId id="266" r:id="rId12"/>
    <p:sldId id="267" r:id="rId13"/>
    <p:sldId id="268" r:id="rId14"/>
    <p:sldId id="269" r:id="rId15"/>
    <p:sldId id="270"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2" d="100"/>
          <a:sy n="62" d="100"/>
        </p:scale>
        <p:origin x="-84" y="-15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extLst/>
          </a:lstStyle>
          <a:p>
            <a:fld id="{EB1A4100-7030-4C76-A9D8-72FEE31C575D}" type="datetimeFigureOut">
              <a:rPr lang="en-CA" smtClean="0"/>
              <a:t>08/01/2012</a:t>
            </a:fld>
            <a:endParaRPr lang="en-CA"/>
          </a:p>
        </p:txBody>
      </p:sp>
      <p:sp>
        <p:nvSpPr>
          <p:cNvPr id="17" name="Footer Placeholder 16"/>
          <p:cNvSpPr>
            <a:spLocks noGrp="1"/>
          </p:cNvSpPr>
          <p:nvPr>
            <p:ph type="ftr" sz="quarter" idx="11"/>
          </p:nvPr>
        </p:nvSpPr>
        <p:spPr/>
        <p:txBody>
          <a:bodyPr/>
          <a:lstStyle>
            <a:extLst/>
          </a:lstStyle>
          <a:p>
            <a:endParaRPr lang="en-CA"/>
          </a:p>
        </p:txBody>
      </p:sp>
      <p:sp>
        <p:nvSpPr>
          <p:cNvPr id="29" name="Slide Number Placeholder 28"/>
          <p:cNvSpPr>
            <a:spLocks noGrp="1"/>
          </p:cNvSpPr>
          <p:nvPr>
            <p:ph type="sldNum" sz="quarter" idx="12"/>
          </p:nvPr>
        </p:nvSpPr>
        <p:spPr/>
        <p:txBody>
          <a:bodyPr/>
          <a:lstStyle>
            <a:extLst/>
          </a:lstStyle>
          <a:p>
            <a:fld id="{F1FBE96F-718A-48FC-BAB9-B8C66B5F1426}" type="slidenum">
              <a:rPr lang="en-CA" smtClean="0"/>
              <a:t>‹#›</a:t>
            </a:fld>
            <a:endParaRPr lang="en-CA"/>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EB1A4100-7030-4C76-A9D8-72FEE31C575D}" type="datetimeFigureOut">
              <a:rPr lang="en-CA" smtClean="0"/>
              <a:t>08/01/2012</a:t>
            </a:fld>
            <a:endParaRPr lang="en-CA"/>
          </a:p>
        </p:txBody>
      </p:sp>
      <p:sp>
        <p:nvSpPr>
          <p:cNvPr id="5" name="Footer Placeholder 4"/>
          <p:cNvSpPr>
            <a:spLocks noGrp="1"/>
          </p:cNvSpPr>
          <p:nvPr>
            <p:ph type="ftr" sz="quarter" idx="11"/>
          </p:nvPr>
        </p:nvSpPr>
        <p:spPr/>
        <p:txBody>
          <a:bodyPr/>
          <a:lstStyle>
            <a:extLst/>
          </a:lstStyle>
          <a:p>
            <a:endParaRPr lang="en-CA"/>
          </a:p>
        </p:txBody>
      </p:sp>
      <p:sp>
        <p:nvSpPr>
          <p:cNvPr id="6" name="Slide Number Placeholder 5"/>
          <p:cNvSpPr>
            <a:spLocks noGrp="1"/>
          </p:cNvSpPr>
          <p:nvPr>
            <p:ph type="sldNum" sz="quarter" idx="12"/>
          </p:nvPr>
        </p:nvSpPr>
        <p:spPr/>
        <p:txBody>
          <a:bodyPr/>
          <a:lstStyle>
            <a:extLst/>
          </a:lstStyle>
          <a:p>
            <a:fld id="{F1FBE96F-718A-48FC-BAB9-B8C66B5F1426}" type="slidenum">
              <a:rPr lang="en-CA" smtClean="0"/>
              <a:t>‹#›</a:t>
            </a:fld>
            <a:endParaRPr lang="en-C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58674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EB1A4100-7030-4C76-A9D8-72FEE31C575D}" type="datetimeFigureOut">
              <a:rPr lang="en-CA" smtClean="0"/>
              <a:t>08/01/2012</a:t>
            </a:fld>
            <a:endParaRPr lang="en-CA"/>
          </a:p>
        </p:txBody>
      </p:sp>
      <p:sp>
        <p:nvSpPr>
          <p:cNvPr id="5" name="Footer Placeholder 4"/>
          <p:cNvSpPr>
            <a:spLocks noGrp="1"/>
          </p:cNvSpPr>
          <p:nvPr>
            <p:ph type="ftr" sz="quarter" idx="11"/>
          </p:nvPr>
        </p:nvSpPr>
        <p:spPr/>
        <p:txBody>
          <a:bodyPr/>
          <a:lstStyle>
            <a:extLst/>
          </a:lstStyle>
          <a:p>
            <a:endParaRPr lang="en-CA"/>
          </a:p>
        </p:txBody>
      </p:sp>
      <p:sp>
        <p:nvSpPr>
          <p:cNvPr id="6" name="Slide Number Placeholder 5"/>
          <p:cNvSpPr>
            <a:spLocks noGrp="1"/>
          </p:cNvSpPr>
          <p:nvPr>
            <p:ph type="sldNum" sz="quarter" idx="12"/>
          </p:nvPr>
        </p:nvSpPr>
        <p:spPr/>
        <p:txBody>
          <a:bodyPr/>
          <a:lstStyle>
            <a:extLst/>
          </a:lstStyle>
          <a:p>
            <a:fld id="{F1FBE96F-718A-48FC-BAB9-B8C66B5F1426}" type="slidenum">
              <a:rPr lang="en-CA" smtClean="0"/>
              <a:t>‹#›</a:t>
            </a:fld>
            <a:endParaRPr lang="en-C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EB1A4100-7030-4C76-A9D8-72FEE31C575D}" type="datetimeFigureOut">
              <a:rPr lang="en-CA" smtClean="0"/>
              <a:t>08/01/2012</a:t>
            </a:fld>
            <a:endParaRPr lang="en-CA"/>
          </a:p>
        </p:txBody>
      </p:sp>
      <p:sp>
        <p:nvSpPr>
          <p:cNvPr id="5" name="Footer Placeholder 4"/>
          <p:cNvSpPr>
            <a:spLocks noGrp="1"/>
          </p:cNvSpPr>
          <p:nvPr>
            <p:ph type="ftr" sz="quarter" idx="11"/>
          </p:nvPr>
        </p:nvSpPr>
        <p:spPr/>
        <p:txBody>
          <a:bodyPr/>
          <a:lstStyle>
            <a:extLst/>
          </a:lstStyle>
          <a:p>
            <a:endParaRPr lang="en-CA"/>
          </a:p>
        </p:txBody>
      </p:sp>
      <p:sp>
        <p:nvSpPr>
          <p:cNvPr id="6" name="Slide Number Placeholder 5"/>
          <p:cNvSpPr>
            <a:spLocks noGrp="1"/>
          </p:cNvSpPr>
          <p:nvPr>
            <p:ph type="sldNum" sz="quarter" idx="12"/>
          </p:nvPr>
        </p:nvSpPr>
        <p:spPr/>
        <p:txBody>
          <a:bodyPr/>
          <a:lstStyle>
            <a:extLst/>
          </a:lstStyle>
          <a:p>
            <a:fld id="{F1FBE96F-718A-48FC-BAB9-B8C66B5F1426}" type="slidenum">
              <a:rPr lang="en-CA" smtClean="0"/>
              <a:t>‹#›</a:t>
            </a:fld>
            <a:endParaRPr lang="en-C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Freeform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Freeform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Freeform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Freeform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Freeform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Freeform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Freeform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Freeform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Freeform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Freeform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Freeform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Freeform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Freeform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Freeform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Text Placeholder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EB1A4100-7030-4C76-A9D8-72FEE31C575D}" type="datetimeFigureOut">
              <a:rPr lang="en-CA" smtClean="0"/>
              <a:t>08/01/2012</a:t>
            </a:fld>
            <a:endParaRPr lang="en-CA"/>
          </a:p>
        </p:txBody>
      </p:sp>
      <p:sp>
        <p:nvSpPr>
          <p:cNvPr id="5" name="Footer Placeholder 4"/>
          <p:cNvSpPr>
            <a:spLocks noGrp="1"/>
          </p:cNvSpPr>
          <p:nvPr>
            <p:ph type="ftr" sz="quarter" idx="11"/>
          </p:nvPr>
        </p:nvSpPr>
        <p:spPr/>
        <p:txBody>
          <a:bodyPr/>
          <a:lstStyle>
            <a:extLst/>
          </a:lstStyle>
          <a:p>
            <a:endParaRPr lang="en-CA"/>
          </a:p>
        </p:txBody>
      </p:sp>
      <p:sp>
        <p:nvSpPr>
          <p:cNvPr id="6" name="Slide Number Placeholder 5"/>
          <p:cNvSpPr>
            <a:spLocks noGrp="1"/>
          </p:cNvSpPr>
          <p:nvPr>
            <p:ph type="sldNum" sz="quarter" idx="12"/>
          </p:nvPr>
        </p:nvSpPr>
        <p:spPr/>
        <p:txBody>
          <a:bodyPr/>
          <a:lstStyle>
            <a:extLst/>
          </a:lstStyle>
          <a:p>
            <a:fld id="{F1FBE96F-718A-48FC-BAB9-B8C66B5F1426}" type="slidenum">
              <a:rPr lang="en-CA" smtClean="0"/>
              <a:t>‹#›</a:t>
            </a:fld>
            <a:endParaRPr lang="en-CA"/>
          </a:p>
        </p:txBody>
      </p:sp>
      <p:sp>
        <p:nvSpPr>
          <p:cNvPr id="7" name="Rectangle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en-US" smtClean="0"/>
              <a:t>Click to edit Master title style</a:t>
            </a:r>
            <a:endParaRPr kumimoji="0" lang="en-US"/>
          </a:p>
        </p:txBody>
      </p:sp>
      <p:sp>
        <p:nvSpPr>
          <p:cNvPr id="8" name="Rectangle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ectangle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EB1A4100-7030-4C76-A9D8-72FEE31C575D}" type="datetimeFigureOut">
              <a:rPr lang="en-CA" smtClean="0"/>
              <a:t>08/01/2012</a:t>
            </a:fld>
            <a:endParaRPr lang="en-CA"/>
          </a:p>
        </p:txBody>
      </p:sp>
      <p:sp>
        <p:nvSpPr>
          <p:cNvPr id="6" name="Footer Placeholder 5"/>
          <p:cNvSpPr>
            <a:spLocks noGrp="1"/>
          </p:cNvSpPr>
          <p:nvPr>
            <p:ph type="ftr" sz="quarter" idx="11"/>
          </p:nvPr>
        </p:nvSpPr>
        <p:spPr/>
        <p:txBody>
          <a:bodyPr/>
          <a:lstStyle>
            <a:extLst/>
          </a:lstStyle>
          <a:p>
            <a:endParaRPr lang="en-CA"/>
          </a:p>
        </p:txBody>
      </p:sp>
      <p:sp>
        <p:nvSpPr>
          <p:cNvPr id="7" name="Slide Number Placeholder 6"/>
          <p:cNvSpPr>
            <a:spLocks noGrp="1"/>
          </p:cNvSpPr>
          <p:nvPr>
            <p:ph type="sldNum" sz="quarter" idx="12"/>
          </p:nvPr>
        </p:nvSpPr>
        <p:spPr/>
        <p:txBody>
          <a:bodyPr/>
          <a:lstStyle>
            <a:extLst/>
          </a:lstStyle>
          <a:p>
            <a:fld id="{F1FBE96F-718A-48FC-BAB9-B8C66B5F1426}" type="slidenum">
              <a:rPr lang="en-CA" smtClean="0"/>
              <a:t>‹#›</a:t>
            </a:fld>
            <a:endParaRPr lang="en-C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504824" y="512064"/>
            <a:ext cx="7772400" cy="914400"/>
          </a:xfrm>
        </p:spPr>
        <p:txBody>
          <a:bodyPr anchor="t"/>
          <a:lstStyle>
            <a:lvl1pPr>
              <a:defRPr sz="400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EB1A4100-7030-4C76-A9D8-72FEE31C575D}" type="datetimeFigureOut">
              <a:rPr lang="en-CA" smtClean="0"/>
              <a:t>08/01/2012</a:t>
            </a:fld>
            <a:endParaRPr lang="en-CA"/>
          </a:p>
        </p:txBody>
      </p:sp>
      <p:sp>
        <p:nvSpPr>
          <p:cNvPr id="8" name="Footer Placeholder 7"/>
          <p:cNvSpPr>
            <a:spLocks noGrp="1"/>
          </p:cNvSpPr>
          <p:nvPr>
            <p:ph type="ftr" sz="quarter" idx="11"/>
          </p:nvPr>
        </p:nvSpPr>
        <p:spPr/>
        <p:txBody>
          <a:bodyPr/>
          <a:lstStyle>
            <a:extLst/>
          </a:lstStyle>
          <a:p>
            <a:endParaRPr lang="en-CA"/>
          </a:p>
        </p:txBody>
      </p:sp>
      <p:sp>
        <p:nvSpPr>
          <p:cNvPr id="9" name="Slide Number Placeholder 8"/>
          <p:cNvSpPr>
            <a:spLocks noGrp="1"/>
          </p:cNvSpPr>
          <p:nvPr>
            <p:ph type="sldNum" sz="quarter" idx="12"/>
          </p:nvPr>
        </p:nvSpPr>
        <p:spPr/>
        <p:txBody>
          <a:bodyPr/>
          <a:lstStyle>
            <a:extLst/>
          </a:lstStyle>
          <a:p>
            <a:fld id="{F1FBE96F-718A-48FC-BAB9-B8C66B5F1426}" type="slidenum">
              <a:rPr lang="en-CA" smtClean="0"/>
              <a:t>‹#›</a:t>
            </a:fld>
            <a:endParaRPr lang="en-CA"/>
          </a:p>
        </p:txBody>
      </p:sp>
      <p:sp>
        <p:nvSpPr>
          <p:cNvPr id="16" name="Rectangle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Rectangle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Rectangle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Rectangle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Rectangle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EB1A4100-7030-4C76-A9D8-72FEE31C575D}" type="datetimeFigureOut">
              <a:rPr lang="en-CA" smtClean="0"/>
              <a:t>08/01/2012</a:t>
            </a:fld>
            <a:endParaRPr lang="en-CA"/>
          </a:p>
        </p:txBody>
      </p:sp>
      <p:sp>
        <p:nvSpPr>
          <p:cNvPr id="4" name="Footer Placeholder 3"/>
          <p:cNvSpPr>
            <a:spLocks noGrp="1"/>
          </p:cNvSpPr>
          <p:nvPr>
            <p:ph type="ftr" sz="quarter" idx="11"/>
          </p:nvPr>
        </p:nvSpPr>
        <p:spPr/>
        <p:txBody>
          <a:bodyPr/>
          <a:lstStyle>
            <a:extLst/>
          </a:lstStyle>
          <a:p>
            <a:endParaRPr lang="en-CA"/>
          </a:p>
        </p:txBody>
      </p:sp>
      <p:sp>
        <p:nvSpPr>
          <p:cNvPr id="5" name="Slide Number Placeholder 4"/>
          <p:cNvSpPr>
            <a:spLocks noGrp="1"/>
          </p:cNvSpPr>
          <p:nvPr>
            <p:ph type="sldNum" sz="quarter" idx="12"/>
          </p:nvPr>
        </p:nvSpPr>
        <p:spPr/>
        <p:txBody>
          <a:bodyPr/>
          <a:lstStyle>
            <a:extLst/>
          </a:lstStyle>
          <a:p>
            <a:fld id="{F1FBE96F-718A-48FC-BAB9-B8C66B5F1426}" type="slidenum">
              <a:rPr lang="en-CA" smtClean="0"/>
              <a:t>‹#›</a:t>
            </a:fld>
            <a:endParaRPr lang="en-C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EB1A4100-7030-4C76-A9D8-72FEE31C575D}" type="datetimeFigureOut">
              <a:rPr lang="en-CA" smtClean="0"/>
              <a:t>08/01/2012</a:t>
            </a:fld>
            <a:endParaRPr lang="en-CA"/>
          </a:p>
        </p:txBody>
      </p:sp>
      <p:sp>
        <p:nvSpPr>
          <p:cNvPr id="3" name="Footer Placeholder 2"/>
          <p:cNvSpPr>
            <a:spLocks noGrp="1"/>
          </p:cNvSpPr>
          <p:nvPr>
            <p:ph type="ftr" sz="quarter" idx="11"/>
          </p:nvPr>
        </p:nvSpPr>
        <p:spPr/>
        <p:txBody>
          <a:bodyPr/>
          <a:lstStyle>
            <a:extLst/>
          </a:lstStyle>
          <a:p>
            <a:endParaRPr lang="en-CA"/>
          </a:p>
        </p:txBody>
      </p:sp>
      <p:sp>
        <p:nvSpPr>
          <p:cNvPr id="4" name="Slide Number Placeholder 3"/>
          <p:cNvSpPr>
            <a:spLocks noGrp="1"/>
          </p:cNvSpPr>
          <p:nvPr>
            <p:ph type="sldNum" sz="quarter" idx="12"/>
          </p:nvPr>
        </p:nvSpPr>
        <p:spPr/>
        <p:txBody>
          <a:bodyPr/>
          <a:lstStyle>
            <a:extLst/>
          </a:lstStyle>
          <a:p>
            <a:fld id="{F1FBE96F-718A-48FC-BAB9-B8C66B5F1426}" type="slidenum">
              <a:rPr lang="en-CA" smtClean="0"/>
              <a:t>‹#›</a:t>
            </a:fld>
            <a:endParaRPr lang="en-C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EB1A4100-7030-4C76-A9D8-72FEE31C575D}" type="datetimeFigureOut">
              <a:rPr lang="en-CA" smtClean="0"/>
              <a:t>08/01/2012</a:t>
            </a:fld>
            <a:endParaRPr lang="en-CA"/>
          </a:p>
        </p:txBody>
      </p:sp>
      <p:sp>
        <p:nvSpPr>
          <p:cNvPr id="6" name="Footer Placeholder 5"/>
          <p:cNvSpPr>
            <a:spLocks noGrp="1"/>
          </p:cNvSpPr>
          <p:nvPr>
            <p:ph type="ftr" sz="quarter" idx="11"/>
          </p:nvPr>
        </p:nvSpPr>
        <p:spPr/>
        <p:txBody>
          <a:bodyPr/>
          <a:lstStyle>
            <a:extLst/>
          </a:lstStyle>
          <a:p>
            <a:endParaRPr lang="en-CA"/>
          </a:p>
        </p:txBody>
      </p:sp>
      <p:sp>
        <p:nvSpPr>
          <p:cNvPr id="7" name="Slide Number Placeholder 6"/>
          <p:cNvSpPr>
            <a:spLocks noGrp="1"/>
          </p:cNvSpPr>
          <p:nvPr>
            <p:ph type="sldNum" sz="quarter" idx="12"/>
          </p:nvPr>
        </p:nvSpPr>
        <p:spPr/>
        <p:txBody>
          <a:bodyPr/>
          <a:lstStyle>
            <a:extLst/>
          </a:lstStyle>
          <a:p>
            <a:fld id="{F1FBE96F-718A-48FC-BAB9-B8C66B5F1426}" type="slidenum">
              <a:rPr lang="en-CA" smtClean="0"/>
              <a:t>‹#›</a:t>
            </a:fld>
            <a:endParaRPr lang="en-C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Straight Connector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8514581" y="1219200"/>
            <a:ext cx="132763" cy="128466"/>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en-US" smtClean="0"/>
              <a:t>Click icon to add picture</a:t>
            </a:r>
            <a:endParaRPr kumimoji="0" lang="en-US"/>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grpSp>
        <p:nvGrpSpPr>
          <p:cNvPr id="14" name="Group 13"/>
          <p:cNvGrpSpPr/>
          <p:nvPr/>
        </p:nvGrpSpPr>
        <p:grpSpPr>
          <a:xfrm rot="5400000">
            <a:off x="8666981" y="1371600"/>
            <a:ext cx="132763" cy="128466"/>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8320088" y="1474763"/>
            <a:ext cx="132763" cy="128466"/>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6477000" y="55499"/>
            <a:ext cx="2133600" cy="365125"/>
          </a:xfrm>
        </p:spPr>
        <p:txBody>
          <a:bodyPr/>
          <a:lstStyle>
            <a:extLst/>
          </a:lstStyle>
          <a:p>
            <a:fld id="{EB1A4100-7030-4C76-A9D8-72FEE31C575D}" type="datetimeFigureOut">
              <a:rPr lang="en-CA" smtClean="0"/>
              <a:t>08/01/2012</a:t>
            </a:fld>
            <a:endParaRPr lang="en-CA"/>
          </a:p>
        </p:txBody>
      </p:sp>
      <p:sp>
        <p:nvSpPr>
          <p:cNvPr id="6" name="Footer Placeholder 5"/>
          <p:cNvSpPr>
            <a:spLocks noGrp="1"/>
          </p:cNvSpPr>
          <p:nvPr>
            <p:ph type="ftr" sz="quarter" idx="11"/>
          </p:nvPr>
        </p:nvSpPr>
        <p:spPr>
          <a:xfrm>
            <a:off x="914400" y="55499"/>
            <a:ext cx="5562600" cy="365125"/>
          </a:xfrm>
        </p:spPr>
        <p:txBody>
          <a:bodyPr/>
          <a:lstStyle>
            <a:extLst/>
          </a:lstStyle>
          <a:p>
            <a:endParaRPr lang="en-CA"/>
          </a:p>
        </p:txBody>
      </p:sp>
      <p:sp>
        <p:nvSpPr>
          <p:cNvPr id="7" name="Slide Number Placeholder 6"/>
          <p:cNvSpPr>
            <a:spLocks noGrp="1"/>
          </p:cNvSpPr>
          <p:nvPr>
            <p:ph type="sldNum" sz="quarter" idx="12"/>
          </p:nvPr>
        </p:nvSpPr>
        <p:spPr>
          <a:xfrm>
            <a:off x="8610600" y="55499"/>
            <a:ext cx="457200" cy="365125"/>
          </a:xfrm>
        </p:spPr>
        <p:txBody>
          <a:bodyPr/>
          <a:lstStyle>
            <a:extLst/>
          </a:lstStyle>
          <a:p>
            <a:fld id="{F1FBE96F-718A-48FC-BAB9-B8C66B5F1426}" type="slidenum">
              <a:rPr lang="en-CA" smtClean="0"/>
              <a:t>‹#›</a:t>
            </a:fld>
            <a:endParaRPr lang="en-C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Rectangle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ectangle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ectangle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Title Placeholder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EB1A4100-7030-4C76-A9D8-72FEE31C575D}" type="datetimeFigureOut">
              <a:rPr lang="en-CA" smtClean="0"/>
              <a:t>08/01/2012</a:t>
            </a:fld>
            <a:endParaRPr lang="en-CA"/>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en-CA"/>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F1FBE96F-718A-48FC-BAB9-B8C66B5F1426}" type="slidenum">
              <a:rPr lang="en-CA" smtClean="0"/>
              <a:t>‹#›</a:t>
            </a:fld>
            <a:endParaRPr lang="en-CA"/>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CA" sz="8000" dirty="0" smtClean="0"/>
              <a:t>The Milky Way</a:t>
            </a:r>
            <a:endParaRPr lang="en-CA" sz="8000" dirty="0"/>
          </a:p>
        </p:txBody>
      </p:sp>
      <p:sp>
        <p:nvSpPr>
          <p:cNvPr id="3" name="Subtitle 2"/>
          <p:cNvSpPr>
            <a:spLocks noGrp="1"/>
          </p:cNvSpPr>
          <p:nvPr>
            <p:ph type="subTitle" idx="1"/>
          </p:nvPr>
        </p:nvSpPr>
        <p:spPr/>
        <p:txBody>
          <a:bodyPr/>
          <a:lstStyle/>
          <a:p>
            <a:r>
              <a:rPr lang="en-CA" sz="3200" dirty="0" smtClean="0"/>
              <a:t>Discussion</a:t>
            </a:r>
          </a:p>
          <a:p>
            <a:r>
              <a:rPr lang="en-CA" dirty="0" smtClean="0"/>
              <a:t>Pages 185-200</a:t>
            </a:r>
          </a:p>
          <a:p>
            <a:r>
              <a:rPr lang="en-CA" i="1" dirty="0" smtClean="0"/>
              <a:t>Lullabies for Little Criminals</a:t>
            </a:r>
            <a:r>
              <a:rPr lang="en-CA" dirty="0" smtClean="0"/>
              <a:t> </a:t>
            </a:r>
            <a:r>
              <a:rPr lang="en-CA" sz="1400" dirty="0" smtClean="0"/>
              <a:t>by Heather O’Neill</a:t>
            </a:r>
          </a:p>
          <a:p>
            <a:r>
              <a:rPr lang="en-CA" dirty="0" smtClean="0"/>
              <a:t>Mr Wilson – LMAC - 2012</a:t>
            </a:r>
            <a:endParaRPr lang="en-CA"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3568" y="836712"/>
            <a:ext cx="7848872" cy="4154984"/>
          </a:xfrm>
          <a:prstGeom prst="rect">
            <a:avLst/>
          </a:prstGeom>
          <a:noFill/>
        </p:spPr>
        <p:txBody>
          <a:bodyPr wrap="square" rtlCol="0">
            <a:spAutoFit/>
          </a:bodyPr>
          <a:lstStyle/>
          <a:p>
            <a:r>
              <a:rPr lang="en-CA" sz="4400" dirty="0" smtClean="0"/>
              <a:t>[</a:t>
            </a:r>
            <a:r>
              <a:rPr lang="en-CA" sz="4400" dirty="0" err="1" smtClean="0"/>
              <a:t>Ralphy</a:t>
            </a:r>
            <a:r>
              <a:rPr lang="en-CA" sz="4400" dirty="0" smtClean="0"/>
              <a:t>] was the person who had most mastered the superhero skill of invisibility. Sometimes when I looked at him, I had a hard time believing he was real. (193)</a:t>
            </a:r>
            <a:endParaRPr lang="en-CA" sz="44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2286000" y="0"/>
            <a:ext cx="6858000" cy="6858000"/>
          </a:xfrm>
          <a:prstGeom prst="rect">
            <a:avLst/>
          </a:prstGeom>
          <a:noFill/>
          <a:ln w="9525">
            <a:noFill/>
            <a:miter lim="800000"/>
            <a:headEnd/>
            <a:tailEnd/>
          </a:ln>
        </p:spPr>
      </p:pic>
      <p:sp>
        <p:nvSpPr>
          <p:cNvPr id="4" name="Rectangle 3"/>
          <p:cNvSpPr/>
          <p:nvPr/>
        </p:nvSpPr>
        <p:spPr>
          <a:xfrm>
            <a:off x="0" y="2924944"/>
            <a:ext cx="9429184" cy="1323439"/>
          </a:xfrm>
          <a:prstGeom prst="rect">
            <a:avLst/>
          </a:prstGeom>
          <a:noFill/>
        </p:spPr>
        <p:txBody>
          <a:bodyPr wrap="none" lIns="91440" tIns="45720" rIns="91440" bIns="45720">
            <a:spAutoFit/>
          </a:bodyPr>
          <a:lstStyle/>
          <a:p>
            <a:pPr algn="ctr"/>
            <a:r>
              <a:rPr lang="en-US" sz="80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Rejean</a:t>
            </a:r>
            <a:r>
              <a:rPr lang="en-US" sz="8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80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Ducharne</a:t>
            </a:r>
            <a:endParaRPr lang="en-US" sz="8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548680"/>
            <a:ext cx="7920880" cy="4832092"/>
          </a:xfrm>
          <a:prstGeom prst="rect">
            <a:avLst/>
          </a:prstGeom>
          <a:noFill/>
        </p:spPr>
        <p:txBody>
          <a:bodyPr wrap="square" rtlCol="0">
            <a:spAutoFit/>
          </a:bodyPr>
          <a:lstStyle/>
          <a:p>
            <a:r>
              <a:rPr lang="en-CA" sz="4400" dirty="0" smtClean="0"/>
              <a:t>To see the stars properly, you have to be out in the country... It was almost shocking how many stars were out there. This is where they were all sent to. So that nobody could see them but one another. (196)</a:t>
            </a:r>
            <a:endParaRPr lang="en-CA" sz="4400" dirty="0"/>
          </a:p>
        </p:txBody>
      </p:sp>
      <p:sp>
        <p:nvSpPr>
          <p:cNvPr id="3" name="Rectangle 2"/>
          <p:cNvSpPr/>
          <p:nvPr/>
        </p:nvSpPr>
        <p:spPr>
          <a:xfrm rot="19548805">
            <a:off x="884428" y="2246583"/>
            <a:ext cx="7897676" cy="1862048"/>
          </a:xfrm>
          <a:prstGeom prst="rect">
            <a:avLst/>
          </a:prstGeom>
          <a:noFill/>
        </p:spPr>
        <p:txBody>
          <a:bodyPr wrap="none" lIns="91440" tIns="45720" rIns="91440" bIns="45720">
            <a:spAutoFit/>
          </a:bodyPr>
          <a:lstStyle/>
          <a:p>
            <a:pPr algn="ctr"/>
            <a:r>
              <a:rPr lang="en-US" sz="115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Metaphor</a:t>
            </a:r>
            <a:endParaRPr lang="en-US" sz="115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692696"/>
            <a:ext cx="7992888" cy="4154984"/>
          </a:xfrm>
          <a:prstGeom prst="rect">
            <a:avLst/>
          </a:prstGeom>
          <a:noFill/>
        </p:spPr>
        <p:txBody>
          <a:bodyPr wrap="square" rtlCol="0">
            <a:spAutoFit/>
          </a:bodyPr>
          <a:lstStyle/>
          <a:p>
            <a:r>
              <a:rPr lang="en-CA" sz="4400" dirty="0" smtClean="0"/>
              <a:t>I realized why </a:t>
            </a:r>
            <a:r>
              <a:rPr lang="en-CA" sz="4400" dirty="0" err="1" smtClean="0"/>
              <a:t>Ralphy</a:t>
            </a:r>
            <a:r>
              <a:rPr lang="en-CA" sz="4400" dirty="0" smtClean="0"/>
              <a:t> had closed his eyes. It was because he was praying. I was praying that someone would come up and wrap their arms around me and hide my nakedness. (197)</a:t>
            </a:r>
            <a:endParaRPr lang="en-CA" sz="44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908720"/>
            <a:ext cx="7992888" cy="3785652"/>
          </a:xfrm>
          <a:prstGeom prst="rect">
            <a:avLst/>
          </a:prstGeom>
          <a:noFill/>
        </p:spPr>
        <p:txBody>
          <a:bodyPr wrap="square" rtlCol="0">
            <a:spAutoFit/>
          </a:bodyPr>
          <a:lstStyle/>
          <a:p>
            <a:r>
              <a:rPr lang="en-CA" sz="4800" dirty="0" smtClean="0"/>
              <a:t>“Did you see him just get the hell out of there! He’d been planning it all along. Don’t tell me that bird isn’t a master criminal.” (199)</a:t>
            </a:r>
            <a:endParaRPr lang="en-CA" sz="48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CA" dirty="0" smtClean="0"/>
              <a:t>Thank </a:t>
            </a:r>
            <a:r>
              <a:rPr lang="en-CA" dirty="0" err="1" smtClean="0"/>
              <a:t>yOu</a:t>
            </a:r>
            <a:r>
              <a:rPr lang="en-CA" dirty="0" smtClean="0"/>
              <a:t>.</a:t>
            </a:r>
            <a:endParaRPr lang="en-CA" dirty="0"/>
          </a:p>
        </p:txBody>
      </p:sp>
      <p:sp>
        <p:nvSpPr>
          <p:cNvPr id="3" name="Subtitle 2"/>
          <p:cNvSpPr>
            <a:spLocks noGrp="1"/>
          </p:cNvSpPr>
          <p:nvPr>
            <p:ph type="subTitle" idx="1"/>
          </p:nvPr>
        </p:nvSpPr>
        <p:spPr/>
        <p:txBody>
          <a:bodyPr/>
          <a:lstStyle/>
          <a:p>
            <a:endParaRPr lang="en-CA" dirty="0"/>
          </a:p>
        </p:txBody>
      </p:sp>
      <p:pic>
        <p:nvPicPr>
          <p:cNvPr id="3074" name="Picture 2"/>
          <p:cNvPicPr>
            <a:picLocks noChangeAspect="1" noChangeArrowheads="1"/>
          </p:cNvPicPr>
          <p:nvPr/>
        </p:nvPicPr>
        <p:blipFill>
          <a:blip r:embed="rId2" cstate="print"/>
          <a:srcRect/>
          <a:stretch>
            <a:fillRect/>
          </a:stretch>
        </p:blipFill>
        <p:spPr bwMode="auto">
          <a:xfrm>
            <a:off x="3934047" y="0"/>
            <a:ext cx="5209953"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11560" y="620688"/>
            <a:ext cx="7920880" cy="3785652"/>
          </a:xfrm>
          <a:prstGeom prst="rect">
            <a:avLst/>
          </a:prstGeom>
          <a:noFill/>
        </p:spPr>
        <p:txBody>
          <a:bodyPr wrap="square" rtlCol="0">
            <a:spAutoFit/>
          </a:bodyPr>
          <a:lstStyle/>
          <a:p>
            <a:r>
              <a:rPr lang="en-CA" sz="4800" dirty="0" smtClean="0"/>
              <a:t>A lot of kids get the privilege of looking at themselves through their mother’s eyes, and sometimes I could barely stand to look. (186)</a:t>
            </a:r>
            <a:endParaRPr lang="en-CA" sz="48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3568" y="2636912"/>
            <a:ext cx="7848872" cy="1200329"/>
          </a:xfrm>
          <a:prstGeom prst="rect">
            <a:avLst/>
          </a:prstGeom>
          <a:noFill/>
        </p:spPr>
        <p:txBody>
          <a:bodyPr wrap="square" rtlCol="0">
            <a:spAutoFit/>
          </a:bodyPr>
          <a:lstStyle/>
          <a:p>
            <a:r>
              <a:rPr lang="en-CA" sz="4800" dirty="0" smtClean="0"/>
              <a:t>Every good pimp is a mother. </a:t>
            </a:r>
            <a:r>
              <a:rPr lang="en-CA" sz="2400" dirty="0" smtClean="0"/>
              <a:t>(186)</a:t>
            </a:r>
            <a:endParaRPr lang="en-CA" sz="4000" dirty="0"/>
          </a:p>
        </p:txBody>
      </p:sp>
      <p:sp>
        <p:nvSpPr>
          <p:cNvPr id="3" name="Rectangle 2"/>
          <p:cNvSpPr/>
          <p:nvPr/>
        </p:nvSpPr>
        <p:spPr>
          <a:xfrm rot="19351652">
            <a:off x="1107167" y="2367487"/>
            <a:ext cx="6621942" cy="1569660"/>
          </a:xfrm>
          <a:prstGeom prst="rect">
            <a:avLst/>
          </a:prstGeom>
          <a:noFill/>
        </p:spPr>
        <p:txBody>
          <a:bodyPr wrap="none" lIns="91440" tIns="45720" rIns="91440" bIns="45720">
            <a:spAutoFit/>
          </a:bodyPr>
          <a:lstStyle/>
          <a:p>
            <a:pPr algn="ctr"/>
            <a:r>
              <a:rPr lang="en-US" sz="9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Metaphor</a:t>
            </a:r>
            <a:endParaRPr lang="en-US" sz="9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4289461" y="0"/>
            <a:ext cx="4854539"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476672"/>
            <a:ext cx="7992888" cy="4154984"/>
          </a:xfrm>
          <a:prstGeom prst="rect">
            <a:avLst/>
          </a:prstGeom>
          <a:noFill/>
        </p:spPr>
        <p:txBody>
          <a:bodyPr wrap="square" rtlCol="0">
            <a:spAutoFit/>
          </a:bodyPr>
          <a:lstStyle/>
          <a:p>
            <a:r>
              <a:rPr lang="en-CA" sz="4400" dirty="0" smtClean="0"/>
              <a:t>It hadn’t occurred to Jules to take my photograph in years. He didn’t seem to realize that one day I wouldn’t be a kid anymore. There would be nothing to remember me by. (187)</a:t>
            </a:r>
            <a:endParaRPr lang="en-CA" sz="44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11560" y="764704"/>
            <a:ext cx="7992888" cy="4154984"/>
          </a:xfrm>
          <a:prstGeom prst="rect">
            <a:avLst/>
          </a:prstGeom>
          <a:noFill/>
        </p:spPr>
        <p:txBody>
          <a:bodyPr wrap="square" rtlCol="0">
            <a:spAutoFit/>
          </a:bodyPr>
          <a:lstStyle/>
          <a:p>
            <a:r>
              <a:rPr lang="en-CA" sz="4400" dirty="0" smtClean="0"/>
              <a:t>Lots of times when children draw a person on a blank sheet of paper, they don’t draw any background at all, just a person standing there without any context. That was me. (188)</a:t>
            </a:r>
            <a:endParaRPr lang="en-CA" sz="4400" dirty="0"/>
          </a:p>
        </p:txBody>
      </p:sp>
      <p:sp>
        <p:nvSpPr>
          <p:cNvPr id="4" name="Rectangle 3"/>
          <p:cNvSpPr/>
          <p:nvPr/>
        </p:nvSpPr>
        <p:spPr>
          <a:xfrm>
            <a:off x="2843808" y="5013176"/>
            <a:ext cx="3803926" cy="923330"/>
          </a:xfrm>
          <a:prstGeom prst="rect">
            <a:avLst/>
          </a:prstGeom>
          <a:noFill/>
        </p:spPr>
        <p:txBody>
          <a:bodyPr wrap="none" lIns="91440" tIns="45720" rIns="91440" bIns="45720">
            <a:spAutoFit/>
          </a:bodyPr>
          <a:lstStyle/>
          <a:p>
            <a:pPr algn="ctr"/>
            <a:r>
              <a:rPr lang="en-US"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Metaphor</a:t>
            </a:r>
            <a:endParaRPr lang="en-US"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11560" y="620688"/>
            <a:ext cx="7920880" cy="3477875"/>
          </a:xfrm>
          <a:prstGeom prst="rect">
            <a:avLst/>
          </a:prstGeom>
          <a:noFill/>
        </p:spPr>
        <p:txBody>
          <a:bodyPr wrap="square" rtlCol="0">
            <a:spAutoFit/>
          </a:bodyPr>
          <a:lstStyle/>
          <a:p>
            <a:r>
              <a:rPr lang="en-CA" sz="4400" dirty="0" smtClean="0"/>
              <a:t>The curtain between  the acts in my life was always a dense forest. It was impossible for me not to know what was going to happen when the trees parted. (188)</a:t>
            </a:r>
            <a:endParaRPr lang="en-CA" sz="4400" dirty="0"/>
          </a:p>
        </p:txBody>
      </p:sp>
      <p:sp>
        <p:nvSpPr>
          <p:cNvPr id="5" name="Rectangle 4"/>
          <p:cNvSpPr/>
          <p:nvPr/>
        </p:nvSpPr>
        <p:spPr>
          <a:xfrm>
            <a:off x="1547664" y="4149080"/>
            <a:ext cx="5974918" cy="1754326"/>
          </a:xfrm>
          <a:prstGeom prst="rect">
            <a:avLst/>
          </a:prstGeom>
          <a:noFill/>
        </p:spPr>
        <p:txBody>
          <a:bodyPr wrap="square" lIns="91440" tIns="45720" rIns="91440" bIns="45720">
            <a:spAutoFit/>
          </a:bodyPr>
          <a:lstStyle/>
          <a:p>
            <a:pPr algn="ctr"/>
            <a:r>
              <a:rPr lang="en-US"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Metaphor </a:t>
            </a:r>
            <a:r>
              <a:rPr lang="en-US" sz="2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or</a:t>
            </a:r>
            <a:r>
              <a:rPr lang="en-US"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Juxtaposition</a:t>
            </a:r>
            <a:endParaRPr lang="en-US"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476672"/>
            <a:ext cx="7920880" cy="5016758"/>
          </a:xfrm>
          <a:prstGeom prst="rect">
            <a:avLst/>
          </a:prstGeom>
          <a:noFill/>
        </p:spPr>
        <p:txBody>
          <a:bodyPr wrap="square" rtlCol="0">
            <a:spAutoFit/>
          </a:bodyPr>
          <a:lstStyle/>
          <a:p>
            <a:r>
              <a:rPr lang="en-CA" sz="4000" dirty="0" smtClean="0"/>
              <a:t>So many weird, unusual things happened in one day, and yet the days were exactly the same. And apparently, when you have no future, there is really no such thing as time anyway... We wanted to be convinced that feeling bad was a good thing. (189-90)</a:t>
            </a:r>
            <a:endParaRPr lang="en-CA" sz="40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9552" y="1988840"/>
            <a:ext cx="7920880" cy="1938992"/>
          </a:xfrm>
          <a:prstGeom prst="rect">
            <a:avLst/>
          </a:prstGeom>
          <a:noFill/>
        </p:spPr>
        <p:txBody>
          <a:bodyPr wrap="square" rtlCol="0">
            <a:spAutoFit/>
          </a:bodyPr>
          <a:lstStyle/>
          <a:p>
            <a:r>
              <a:rPr lang="en-CA" sz="4000" dirty="0" smtClean="0"/>
              <a:t>You could not make a kid with bad memories into a kid with good memories. </a:t>
            </a:r>
            <a:r>
              <a:rPr lang="en-CA" sz="2800" dirty="0" smtClean="0"/>
              <a:t>(191)</a:t>
            </a:r>
            <a:endParaRPr lang="en-CA" sz="4000"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52</TotalTime>
  <Words>410</Words>
  <Application>Microsoft Office PowerPoint</Application>
  <PresentationFormat>On-screen Show (4:3)</PresentationFormat>
  <Paragraphs>22</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Metro</vt:lpstr>
      <vt:lpstr>The Milky Way</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Thank yOu.</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Milky Way</dc:title>
  <dc:creator>Ted Wilson</dc:creator>
  <cp:lastModifiedBy>Ted Wilson</cp:lastModifiedBy>
  <cp:revision>6</cp:revision>
  <dcterms:created xsi:type="dcterms:W3CDTF">2012-01-08T22:10:00Z</dcterms:created>
  <dcterms:modified xsi:type="dcterms:W3CDTF">2012-01-08T23:02:03Z</dcterms:modified>
</cp:coreProperties>
</file>